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9" r:id="rId23"/>
    <p:sldId id="280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431"/>
    <p:restoredTop sz="94592"/>
  </p:normalViewPr>
  <p:slideViewPr>
    <p:cSldViewPr snapToGrid="0" snapToObjects="1">
      <p:cViewPr varScale="1">
        <p:scale>
          <a:sx n="76" d="100"/>
          <a:sy n="76" d="100"/>
        </p:scale>
        <p:origin x="216" y="5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B1A9A8-EA7F-B14B-9017-19640A5271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068395-5A4F-BB43-A3D2-77A2D2F726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C7914A-429C-BE4A-9C99-F1552D88EF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9CA3E-BE86-314E-A028-90D369947299}" type="datetimeFigureOut">
              <a:rPr lang="en-US" smtClean="0"/>
              <a:t>4/1/20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AA1015-7E0E-8448-8EE6-99B5B866E6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CF26BC-6483-D747-BE8A-36D5FD6409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B2E47-8996-7645-9522-4AFA54794C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583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AE06C3-6A74-9549-9DAF-CDDC2EAA8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E3A399-EB78-CD4E-AE64-196BDC0AB6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D510B7-0A17-4C4F-B692-4DAD732453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9CA3E-BE86-314E-A028-90D369947299}" type="datetimeFigureOut">
              <a:rPr lang="en-US" smtClean="0"/>
              <a:t>4/1/20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B618A9-2371-C043-9394-8B82828FC5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464A6A-A724-C743-84CD-EDE6F6DE1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B2E47-8996-7645-9522-4AFA54794C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38612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6980D8-62EA-C64F-99D1-94359895A7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3EDC4A-D696-2843-A4A0-F8687EAD97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0DA854-E578-E048-BB88-1788C4D0E7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9CA3E-BE86-314E-A028-90D369947299}" type="datetimeFigureOut">
              <a:rPr lang="en-US" smtClean="0"/>
              <a:t>4/1/20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AC009E-D32E-FB45-B99B-E2FD24CF11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2DBAE6-F332-2A4A-B6DC-C81056179D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B2E47-8996-7645-9522-4AFA54794C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0430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CD8481-FFD2-304B-BFE6-BA51033CC1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37C533-1907-F94D-BEA8-BA9B547465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166B39-BE74-1D4E-A6D3-D7198C8A77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C04DFB-3051-5A43-8EEE-C7000BAD8D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9CA3E-BE86-314E-A028-90D369947299}" type="datetimeFigureOut">
              <a:rPr lang="en-US" smtClean="0"/>
              <a:t>4/1/20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6B70D1-93ED-1342-BA86-4AE2AE56B6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A97937-C174-884A-996E-019D691E39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B2E47-8996-7645-9522-4AFA54794C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546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8EA773-106A-D04B-83F1-6A71E7F5CB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1487DE-B0B7-0048-9A44-7C0DE72745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96B781B-89E2-5241-8A92-B24BFCF00E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E2D90D8-F55E-6041-A329-6C338C9C57A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68CD795-F067-2144-B55D-473FD924761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3B25DE-141D-DF40-8503-84A3319854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9CA3E-BE86-314E-A028-90D369947299}" type="datetimeFigureOut">
              <a:rPr lang="en-US" smtClean="0"/>
              <a:t>4/1/20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5C3AAFD-51C0-6943-925D-296CA91BE7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A7EC11-3886-BC42-A147-5A2F192450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B2E47-8996-7645-9522-4AFA54794C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16426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F57CB0-526B-2C4F-A08A-AE34E6957D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6139EE3-936E-3B42-9588-BD515E197C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9CA3E-BE86-314E-A028-90D369947299}" type="datetimeFigureOut">
              <a:rPr lang="en-US" smtClean="0"/>
              <a:t>4/1/20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B4D185-EFEB-AB4A-9BD6-D7909882F8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44C4ACF-52AA-5F40-882C-9A499725B3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B2E47-8996-7645-9522-4AFA54794C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28766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4381EEC-A4A1-A94F-AAAF-8F0C586A0E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9CA3E-BE86-314E-A028-90D369947299}" type="datetimeFigureOut">
              <a:rPr lang="en-US" smtClean="0"/>
              <a:t>4/1/20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E874A7A-3A2C-1243-A524-441CDA00C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866413-5408-D94C-A5DB-3634328A80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B2E47-8996-7645-9522-4AFA54794C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2358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2C9589-FCBB-B644-A033-D85861F4A7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651533-CEAA-8F42-AE62-60BA967544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34D48D-9729-644E-ACA2-07A1A8EEF1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B627F75-5702-0644-A630-9663B62127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9CA3E-BE86-314E-A028-90D369947299}" type="datetimeFigureOut">
              <a:rPr lang="en-US" smtClean="0"/>
              <a:t>4/1/20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AC9113-FE0C-A44D-88B8-A3982D4AE5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BBAE3F-CE16-D645-9170-86161F644C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B2E47-8996-7645-9522-4AFA54794C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93307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493E13-FBFA-D64A-9AE0-26BFD31C9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BD3898-6E8E-F84D-80B7-CB39C14DA7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808777-9D43-284E-B4FE-92B1DA8274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814E88-BE9C-DC44-B9BA-6D27E8B372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9CA3E-BE86-314E-A028-90D369947299}" type="datetimeFigureOut">
              <a:rPr lang="en-US" smtClean="0"/>
              <a:t>4/1/20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AD0A39-8C35-0F49-9311-AA819A5517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F40AAA-59D0-C240-BABF-9154EED0AE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B2E47-8996-7645-9522-4AFA54794C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0007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8DE1C5-858F-5843-AB32-DC69748A37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4636BD9-6CF5-3842-9B21-851300A791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C03527-17BC-884B-AF33-C6F531AF01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9CA3E-BE86-314E-A028-90D369947299}" type="datetimeFigureOut">
              <a:rPr lang="en-US" smtClean="0"/>
              <a:t>4/1/20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506407-0871-874E-80AA-3E22CED0D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894669-A676-A246-BB5A-A8A78690EA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B2E47-8996-7645-9522-4AFA54794C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09794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DF4CD5A-2194-8B40-8DD6-2386ECCF877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7DAE3F7-088B-A64E-9AA5-69497CE678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2F2A0A-E6CF-D747-897C-CD0BEBCD6F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9CA3E-BE86-314E-A028-90D369947299}" type="datetimeFigureOut">
              <a:rPr lang="en-US" smtClean="0"/>
              <a:t>4/1/20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C8462B-BF67-BC4E-AF17-03F86EAA88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F518BF-EEA1-924C-A400-BC4283EF56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B2E47-8996-7645-9522-4AFA54794C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3671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65ABC18-C03D-1B47-B8FA-057BA0DC38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50E424-D273-594E-B2DB-E5332FFB2A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27F8DC-3089-9F44-8547-20E67CEF8D3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D9CA3E-BE86-314E-A028-90D369947299}" type="datetimeFigureOut">
              <a:rPr lang="en-US" smtClean="0"/>
              <a:t>4/1/20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D9F782-84AD-7146-8759-FE1FDAC63A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5589F0-BB5D-A341-8AE0-EF559FE81E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DB2E47-8996-7645-9522-4AFA54794C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9468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Content Placeholder 11" descr="A close up of text on a wooden table&#10;&#10;Description automatically generated">
            <a:extLst>
              <a:ext uri="{FF2B5EF4-FFF2-40B4-BE49-F238E27FC236}">
                <a16:creationId xmlns:a16="http://schemas.microsoft.com/office/drawing/2014/main" id="{EDC13EB8-7BF0-8B41-8190-F2684E2DC94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6019801" cy="6858000"/>
          </a:xfrm>
        </p:spPr>
      </p:pic>
      <p:pic>
        <p:nvPicPr>
          <p:cNvPr id="14" name="Content Placeholder 13" descr="A close up of text on a white surface&#10;&#10;Description automatically generated">
            <a:extLst>
              <a:ext uri="{FF2B5EF4-FFF2-40B4-BE49-F238E27FC236}">
                <a16:creationId xmlns:a16="http://schemas.microsoft.com/office/drawing/2014/main" id="{C8F81B74-69D9-BF4F-BBF8-9363F889F44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019802" y="0"/>
            <a:ext cx="6307666" cy="6858000"/>
          </a:xfrm>
        </p:spPr>
      </p:pic>
    </p:spTree>
    <p:extLst>
      <p:ext uri="{BB962C8B-B14F-4D97-AF65-F5344CB8AC3E}">
        <p14:creationId xmlns:p14="http://schemas.microsoft.com/office/powerpoint/2010/main" val="16237348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5E9598-ECD5-3243-9DEF-9EED9E5D75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 descr="A close up of a newspaper&#10;&#10;Description automatically generated">
            <a:extLst>
              <a:ext uri="{FF2B5EF4-FFF2-40B4-BE49-F238E27FC236}">
                <a16:creationId xmlns:a16="http://schemas.microsoft.com/office/drawing/2014/main" id="{B440E9F0-E5ED-2E44-B767-81A9FE68C78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6096000" cy="6858000"/>
          </a:xfrm>
        </p:spPr>
      </p:pic>
      <p:pic>
        <p:nvPicPr>
          <p:cNvPr id="8" name="Content Placeholder 7" descr="A picture containing text, indoor, bottle, paper&#10;&#10;Description automatically generated">
            <a:extLst>
              <a:ext uri="{FF2B5EF4-FFF2-40B4-BE49-F238E27FC236}">
                <a16:creationId xmlns:a16="http://schemas.microsoft.com/office/drawing/2014/main" id="{0175474E-F449-2941-8D8E-9641B57C05D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096000" y="0"/>
            <a:ext cx="6096000" cy="6858000"/>
          </a:xfrm>
        </p:spPr>
      </p:pic>
    </p:spTree>
    <p:extLst>
      <p:ext uri="{BB962C8B-B14F-4D97-AF65-F5344CB8AC3E}">
        <p14:creationId xmlns:p14="http://schemas.microsoft.com/office/powerpoint/2010/main" val="40578327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BDD5EB-5C5F-494C-AEA7-CFEED087A5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 descr="A picture containing text, indoor, bottle, table&#10;&#10;Description automatically generated">
            <a:extLst>
              <a:ext uri="{FF2B5EF4-FFF2-40B4-BE49-F238E27FC236}">
                <a16:creationId xmlns:a16="http://schemas.microsoft.com/office/drawing/2014/main" id="{8943AED1-A113-6D43-8EE4-E26A2B82759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6096000" cy="6858000"/>
          </a:xfrm>
        </p:spPr>
      </p:pic>
      <p:pic>
        <p:nvPicPr>
          <p:cNvPr id="8" name="Content Placeholder 7" descr="A picture containing text, bottle, indoor, table&#10;&#10;Description automatically generated">
            <a:extLst>
              <a:ext uri="{FF2B5EF4-FFF2-40B4-BE49-F238E27FC236}">
                <a16:creationId xmlns:a16="http://schemas.microsoft.com/office/drawing/2014/main" id="{DEAD2F49-F463-6C48-A940-5ABE131261C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096000" y="0"/>
            <a:ext cx="6096000" cy="6858000"/>
          </a:xfrm>
        </p:spPr>
      </p:pic>
    </p:spTree>
    <p:extLst>
      <p:ext uri="{BB962C8B-B14F-4D97-AF65-F5344CB8AC3E}">
        <p14:creationId xmlns:p14="http://schemas.microsoft.com/office/powerpoint/2010/main" val="20153375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A picture containing text, book&#10;&#10;Description automatically generated">
            <a:extLst>
              <a:ext uri="{FF2B5EF4-FFF2-40B4-BE49-F238E27FC236}">
                <a16:creationId xmlns:a16="http://schemas.microsoft.com/office/drawing/2014/main" id="{48E91BD3-5086-C744-A2FF-13AC13CAD5C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6096000" cy="6858000"/>
          </a:xfrm>
        </p:spPr>
      </p:pic>
      <p:pic>
        <p:nvPicPr>
          <p:cNvPr id="8" name="Content Placeholder 7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626F11D1-204D-334A-A6C7-27DB7843A9D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096000" y="0"/>
            <a:ext cx="6096000" cy="6858000"/>
          </a:xfrm>
        </p:spPr>
      </p:pic>
    </p:spTree>
    <p:extLst>
      <p:ext uri="{BB962C8B-B14F-4D97-AF65-F5344CB8AC3E}">
        <p14:creationId xmlns:p14="http://schemas.microsoft.com/office/powerpoint/2010/main" val="41631358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A close up of text on a white surface&#10;&#10;Description automatically generated">
            <a:extLst>
              <a:ext uri="{FF2B5EF4-FFF2-40B4-BE49-F238E27FC236}">
                <a16:creationId xmlns:a16="http://schemas.microsoft.com/office/drawing/2014/main" id="{38437B02-A5E3-4E4A-9428-87101E5F47E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6019801" cy="6858000"/>
          </a:xfrm>
        </p:spPr>
      </p:pic>
      <p:pic>
        <p:nvPicPr>
          <p:cNvPr id="8" name="Content Placeholder 7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43576109-BCC2-1748-B9BA-51D8C54B57D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019801" y="0"/>
            <a:ext cx="6172199" cy="6858000"/>
          </a:xfrm>
        </p:spPr>
      </p:pic>
    </p:spTree>
    <p:extLst>
      <p:ext uri="{BB962C8B-B14F-4D97-AF65-F5344CB8AC3E}">
        <p14:creationId xmlns:p14="http://schemas.microsoft.com/office/powerpoint/2010/main" val="27253519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A close up of text on a white surface&#10;&#10;Description automatically generated">
            <a:extLst>
              <a:ext uri="{FF2B5EF4-FFF2-40B4-BE49-F238E27FC236}">
                <a16:creationId xmlns:a16="http://schemas.microsoft.com/office/drawing/2014/main" id="{751AA1EE-B56A-BF46-BBCD-63EE7F939AD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6019801" cy="6858000"/>
          </a:xfrm>
        </p:spPr>
      </p:pic>
      <p:pic>
        <p:nvPicPr>
          <p:cNvPr id="8" name="Content Placeholder 7" descr="A picture containing text, indoor, paper, table&#10;&#10;Description automatically generated">
            <a:extLst>
              <a:ext uri="{FF2B5EF4-FFF2-40B4-BE49-F238E27FC236}">
                <a16:creationId xmlns:a16="http://schemas.microsoft.com/office/drawing/2014/main" id="{EEE9C4C3-0033-DC4A-81F7-B0C6C83A390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019801" y="0"/>
            <a:ext cx="6172199" cy="6858000"/>
          </a:xfrm>
        </p:spPr>
      </p:pic>
    </p:spTree>
    <p:extLst>
      <p:ext uri="{BB962C8B-B14F-4D97-AF65-F5344CB8AC3E}">
        <p14:creationId xmlns:p14="http://schemas.microsoft.com/office/powerpoint/2010/main" val="6851728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A close up of a book&#10;&#10;Description automatically generated">
            <a:extLst>
              <a:ext uri="{FF2B5EF4-FFF2-40B4-BE49-F238E27FC236}">
                <a16:creationId xmlns:a16="http://schemas.microsoft.com/office/drawing/2014/main" id="{1658BE71-CE82-5E4F-80FF-41DC90C0160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6019801" cy="6858000"/>
          </a:xfrm>
        </p:spPr>
      </p:pic>
      <p:pic>
        <p:nvPicPr>
          <p:cNvPr id="8" name="Content Placeholder 7" descr="A close up of text on a white surface&#10;&#10;Description automatically generated">
            <a:extLst>
              <a:ext uri="{FF2B5EF4-FFF2-40B4-BE49-F238E27FC236}">
                <a16:creationId xmlns:a16="http://schemas.microsoft.com/office/drawing/2014/main" id="{C587FB44-2CEC-1D48-B655-A4AB102F2C1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096000" y="0"/>
            <a:ext cx="6096000" cy="6858000"/>
          </a:xfrm>
        </p:spPr>
      </p:pic>
    </p:spTree>
    <p:extLst>
      <p:ext uri="{BB962C8B-B14F-4D97-AF65-F5344CB8AC3E}">
        <p14:creationId xmlns:p14="http://schemas.microsoft.com/office/powerpoint/2010/main" val="14508619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A picture containing text&#10;&#10;Description automatically generated">
            <a:extLst>
              <a:ext uri="{FF2B5EF4-FFF2-40B4-BE49-F238E27FC236}">
                <a16:creationId xmlns:a16="http://schemas.microsoft.com/office/drawing/2014/main" id="{61E4C99C-5A0A-2D49-ADC4-7FA4FDD8179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6019801" cy="6858000"/>
          </a:xfrm>
        </p:spPr>
      </p:pic>
      <p:pic>
        <p:nvPicPr>
          <p:cNvPr id="8" name="Content Placeholder 7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BAF4067D-B412-D748-B830-9E2B67B8DEA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096000" y="0"/>
            <a:ext cx="6096000" cy="6858000"/>
          </a:xfrm>
        </p:spPr>
      </p:pic>
    </p:spTree>
    <p:extLst>
      <p:ext uri="{BB962C8B-B14F-4D97-AF65-F5344CB8AC3E}">
        <p14:creationId xmlns:p14="http://schemas.microsoft.com/office/powerpoint/2010/main" val="32165188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FC1DB860-56A7-5A4E-B06D-6A6323987C9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6019801" cy="6858000"/>
          </a:xfrm>
        </p:spPr>
      </p:pic>
      <p:pic>
        <p:nvPicPr>
          <p:cNvPr id="8" name="Content Placeholder 7" descr="A picture containing text, lotion&#10;&#10;Description automatically generated">
            <a:extLst>
              <a:ext uri="{FF2B5EF4-FFF2-40B4-BE49-F238E27FC236}">
                <a16:creationId xmlns:a16="http://schemas.microsoft.com/office/drawing/2014/main" id="{B869FD45-BD10-F449-9261-1BABD55316D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096000" y="0"/>
            <a:ext cx="6096000" cy="6858000"/>
          </a:xfrm>
        </p:spPr>
      </p:pic>
    </p:spTree>
    <p:extLst>
      <p:ext uri="{BB962C8B-B14F-4D97-AF65-F5344CB8AC3E}">
        <p14:creationId xmlns:p14="http://schemas.microsoft.com/office/powerpoint/2010/main" val="34443614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A picture containing text, indoor&#10;&#10;Description automatically generated">
            <a:extLst>
              <a:ext uri="{FF2B5EF4-FFF2-40B4-BE49-F238E27FC236}">
                <a16:creationId xmlns:a16="http://schemas.microsoft.com/office/drawing/2014/main" id="{EF49C11D-EAC6-574A-A71E-88C2145EBF5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6019801" cy="6858000"/>
          </a:xfrm>
        </p:spPr>
      </p:pic>
      <p:pic>
        <p:nvPicPr>
          <p:cNvPr id="8" name="Content Placeholder 7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A4A4D37D-327B-BE4A-8576-15239593705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096000" y="0"/>
            <a:ext cx="6096000" cy="6858000"/>
          </a:xfrm>
        </p:spPr>
      </p:pic>
    </p:spTree>
    <p:extLst>
      <p:ext uri="{BB962C8B-B14F-4D97-AF65-F5344CB8AC3E}">
        <p14:creationId xmlns:p14="http://schemas.microsoft.com/office/powerpoint/2010/main" val="17866824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A picture containing text, book&#10;&#10;Description automatically generated">
            <a:extLst>
              <a:ext uri="{FF2B5EF4-FFF2-40B4-BE49-F238E27FC236}">
                <a16:creationId xmlns:a16="http://schemas.microsoft.com/office/drawing/2014/main" id="{8736AA1F-37CF-3045-82D1-E6838C09CDF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6019801" cy="6858000"/>
          </a:xfrm>
        </p:spPr>
      </p:pic>
      <p:pic>
        <p:nvPicPr>
          <p:cNvPr id="8" name="Content Placeholder 7" descr="A close up of a book&#10;&#10;Description automatically generated">
            <a:extLst>
              <a:ext uri="{FF2B5EF4-FFF2-40B4-BE49-F238E27FC236}">
                <a16:creationId xmlns:a16="http://schemas.microsoft.com/office/drawing/2014/main" id="{83618487-C4E6-2441-8785-C080EFC4194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096000" y="0"/>
            <a:ext cx="6096000" cy="6858000"/>
          </a:xfrm>
        </p:spPr>
      </p:pic>
    </p:spTree>
    <p:extLst>
      <p:ext uri="{BB962C8B-B14F-4D97-AF65-F5344CB8AC3E}">
        <p14:creationId xmlns:p14="http://schemas.microsoft.com/office/powerpoint/2010/main" val="1797214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92C42-87F7-7C40-A709-7C9A8D98A1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 descr="A close up of a book&#10;&#10;Description automatically generated">
            <a:extLst>
              <a:ext uri="{FF2B5EF4-FFF2-40B4-BE49-F238E27FC236}">
                <a16:creationId xmlns:a16="http://schemas.microsoft.com/office/drawing/2014/main" id="{F469DCF0-1697-DE4A-BAAB-3FFC09C2958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6019801" cy="6858000"/>
          </a:xfrm>
        </p:spPr>
      </p:pic>
      <p:pic>
        <p:nvPicPr>
          <p:cNvPr id="8" name="Content Placeholder 7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974A0B09-C032-164A-B8F0-19861D2AC05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096000" y="0"/>
            <a:ext cx="6096000" cy="6858000"/>
          </a:xfrm>
        </p:spPr>
      </p:pic>
    </p:spTree>
    <p:extLst>
      <p:ext uri="{BB962C8B-B14F-4D97-AF65-F5344CB8AC3E}">
        <p14:creationId xmlns:p14="http://schemas.microsoft.com/office/powerpoint/2010/main" val="4731024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F82D2F-39AA-2A4A-BC3A-A924ED52B3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324E0889-18EC-584A-B4D5-3B49D467A4B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6172200" cy="6858000"/>
          </a:xfrm>
        </p:spPr>
      </p:pic>
      <p:pic>
        <p:nvPicPr>
          <p:cNvPr id="8" name="Content Placeholder 7" descr="A picture containing bottle, refrigerator, food, table&#10;&#10;Description automatically generated">
            <a:extLst>
              <a:ext uri="{FF2B5EF4-FFF2-40B4-BE49-F238E27FC236}">
                <a16:creationId xmlns:a16="http://schemas.microsoft.com/office/drawing/2014/main" id="{BDD3776C-1B9C-2840-B26A-BA4CCD78F90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172200" y="0"/>
            <a:ext cx="6019800" cy="6858000"/>
          </a:xfrm>
        </p:spPr>
      </p:pic>
    </p:spTree>
    <p:extLst>
      <p:ext uri="{BB962C8B-B14F-4D97-AF65-F5344CB8AC3E}">
        <p14:creationId xmlns:p14="http://schemas.microsoft.com/office/powerpoint/2010/main" val="17000620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A picture containing text, lotion, food&#10;&#10;Description automatically generated">
            <a:extLst>
              <a:ext uri="{FF2B5EF4-FFF2-40B4-BE49-F238E27FC236}">
                <a16:creationId xmlns:a16="http://schemas.microsoft.com/office/drawing/2014/main" id="{102C6C9A-FCDF-834E-88CA-B4CE344EC36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5892800" cy="6858000"/>
          </a:xfrm>
        </p:spPr>
      </p:pic>
      <p:pic>
        <p:nvPicPr>
          <p:cNvPr id="8" name="Content Placeholder 7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57B9E93F-77FA-C84F-B4E2-45EE7D04682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892800" y="0"/>
            <a:ext cx="6299200" cy="6858000"/>
          </a:xfrm>
        </p:spPr>
      </p:pic>
    </p:spTree>
    <p:extLst>
      <p:ext uri="{BB962C8B-B14F-4D97-AF65-F5344CB8AC3E}">
        <p14:creationId xmlns:p14="http://schemas.microsoft.com/office/powerpoint/2010/main" val="28261500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7E8BCA-7B7C-484F-BC6B-76B945CF83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19F0427D-5DCA-6741-BAD2-993DACD2057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6096000" cy="6858000"/>
          </a:xfrm>
        </p:spPr>
      </p:pic>
      <p:pic>
        <p:nvPicPr>
          <p:cNvPr id="8" name="Content Placeholder 7" descr="A close up of text on a white surface&#10;&#10;Description automatically generated">
            <a:extLst>
              <a:ext uri="{FF2B5EF4-FFF2-40B4-BE49-F238E27FC236}">
                <a16:creationId xmlns:a16="http://schemas.microsoft.com/office/drawing/2014/main" id="{B3D8E2C1-7303-2741-A102-35CDB5AF9B0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096000" y="0"/>
            <a:ext cx="6096000" cy="6858000"/>
          </a:xfrm>
        </p:spPr>
      </p:pic>
    </p:spTree>
    <p:extLst>
      <p:ext uri="{BB962C8B-B14F-4D97-AF65-F5344CB8AC3E}">
        <p14:creationId xmlns:p14="http://schemas.microsoft.com/office/powerpoint/2010/main" val="4880189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8738D6D2-F591-D040-80ED-14C32051139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6096000" cy="6858000"/>
          </a:xfrm>
        </p:spPr>
      </p:pic>
      <p:pic>
        <p:nvPicPr>
          <p:cNvPr id="8" name="Content Placeholder 7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9616C29F-4596-F640-892B-A2042BEFF62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096000" y="0"/>
            <a:ext cx="6096000" cy="6858000"/>
          </a:xfrm>
        </p:spPr>
      </p:pic>
    </p:spTree>
    <p:extLst>
      <p:ext uri="{BB962C8B-B14F-4D97-AF65-F5344CB8AC3E}">
        <p14:creationId xmlns:p14="http://schemas.microsoft.com/office/powerpoint/2010/main" val="14059836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A picture containing text, book&#10;&#10;Description automatically generated">
            <a:extLst>
              <a:ext uri="{FF2B5EF4-FFF2-40B4-BE49-F238E27FC236}">
                <a16:creationId xmlns:a16="http://schemas.microsoft.com/office/drawing/2014/main" id="{043446EA-6AF8-884C-B47D-1BB9EAC8316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6019801" cy="6858000"/>
          </a:xfrm>
        </p:spPr>
      </p:pic>
      <p:pic>
        <p:nvPicPr>
          <p:cNvPr id="8" name="Content Placeholder 7" descr="A close up of text on a white surface&#10;&#10;Description automatically generated">
            <a:extLst>
              <a:ext uri="{FF2B5EF4-FFF2-40B4-BE49-F238E27FC236}">
                <a16:creationId xmlns:a16="http://schemas.microsoft.com/office/drawing/2014/main" id="{260148AE-418B-1543-812E-5FBA3483860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019801" y="0"/>
            <a:ext cx="6172199" cy="6858000"/>
          </a:xfrm>
        </p:spPr>
      </p:pic>
    </p:spTree>
    <p:extLst>
      <p:ext uri="{BB962C8B-B14F-4D97-AF65-F5344CB8AC3E}">
        <p14:creationId xmlns:p14="http://schemas.microsoft.com/office/powerpoint/2010/main" val="24689630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9680E-0A0B-CF42-9C0D-44C30FE639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 descr="A picture containing lotion, food&#10;&#10;Description automatically generated">
            <a:extLst>
              <a:ext uri="{FF2B5EF4-FFF2-40B4-BE49-F238E27FC236}">
                <a16:creationId xmlns:a16="http://schemas.microsoft.com/office/drawing/2014/main" id="{A09E573D-5D7D-4745-93B3-A7C68757054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6096000" cy="6858000"/>
          </a:xfrm>
        </p:spPr>
      </p:pic>
      <p:pic>
        <p:nvPicPr>
          <p:cNvPr id="8" name="Content Placeholder 7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8DBED329-D7B9-6847-89AF-8D0E3F0557B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096000" y="0"/>
            <a:ext cx="6096000" cy="6858000"/>
          </a:xfrm>
        </p:spPr>
      </p:pic>
    </p:spTree>
    <p:extLst>
      <p:ext uri="{BB962C8B-B14F-4D97-AF65-F5344CB8AC3E}">
        <p14:creationId xmlns:p14="http://schemas.microsoft.com/office/powerpoint/2010/main" val="13084741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1E7365-20CD-E449-A7C3-273F81C65A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 descr="A picture containing text, bottle, indoor, book&#10;&#10;Description automatically generated">
            <a:extLst>
              <a:ext uri="{FF2B5EF4-FFF2-40B4-BE49-F238E27FC236}">
                <a16:creationId xmlns:a16="http://schemas.microsoft.com/office/drawing/2014/main" id="{4E022E73-FF22-4E43-A18F-F27FB1CA0DB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6019801" cy="6858000"/>
          </a:xfrm>
        </p:spPr>
      </p:pic>
      <p:pic>
        <p:nvPicPr>
          <p:cNvPr id="8" name="Content Placeholder 7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E5C0BC4B-203D-E841-8742-44D16EBFC66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019801" y="1"/>
            <a:ext cx="6172199" cy="6858000"/>
          </a:xfrm>
        </p:spPr>
      </p:pic>
    </p:spTree>
    <p:extLst>
      <p:ext uri="{BB962C8B-B14F-4D97-AF65-F5344CB8AC3E}">
        <p14:creationId xmlns:p14="http://schemas.microsoft.com/office/powerpoint/2010/main" val="31115080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A picture containing text, lotion, food&#10;&#10;Description automatically generated">
            <a:extLst>
              <a:ext uri="{FF2B5EF4-FFF2-40B4-BE49-F238E27FC236}">
                <a16:creationId xmlns:a16="http://schemas.microsoft.com/office/drawing/2014/main" id="{2F5E095E-B674-DB42-8703-00D5A8511F8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6096000" cy="6858000"/>
          </a:xfrm>
        </p:spPr>
      </p:pic>
      <p:pic>
        <p:nvPicPr>
          <p:cNvPr id="8" name="Content Placeholder 7" descr="A picture containing lotion, food&#10;&#10;Description automatically generated">
            <a:extLst>
              <a:ext uri="{FF2B5EF4-FFF2-40B4-BE49-F238E27FC236}">
                <a16:creationId xmlns:a16="http://schemas.microsoft.com/office/drawing/2014/main" id="{2BC0607C-33A9-024D-B2CC-B6188F17361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096000" y="0"/>
            <a:ext cx="6096000" cy="6858000"/>
          </a:xfrm>
        </p:spPr>
      </p:pic>
    </p:spTree>
    <p:extLst>
      <p:ext uri="{BB962C8B-B14F-4D97-AF65-F5344CB8AC3E}">
        <p14:creationId xmlns:p14="http://schemas.microsoft.com/office/powerpoint/2010/main" val="25358025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C6A920-1271-E244-A1BF-B47FC8833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BA1062B4-47FD-C24B-97AF-764842D669A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6019801" cy="6858000"/>
          </a:xfrm>
        </p:spPr>
      </p:pic>
      <p:pic>
        <p:nvPicPr>
          <p:cNvPr id="8" name="Content Placeholder 7" descr="A close up of text on a white surface&#10;&#10;Description automatically generated">
            <a:extLst>
              <a:ext uri="{FF2B5EF4-FFF2-40B4-BE49-F238E27FC236}">
                <a16:creationId xmlns:a16="http://schemas.microsoft.com/office/drawing/2014/main" id="{28CF260A-FD4E-E246-B68C-415E11EF325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096000" y="0"/>
            <a:ext cx="6096000" cy="6858000"/>
          </a:xfrm>
        </p:spPr>
      </p:pic>
    </p:spTree>
    <p:extLst>
      <p:ext uri="{BB962C8B-B14F-4D97-AF65-F5344CB8AC3E}">
        <p14:creationId xmlns:p14="http://schemas.microsoft.com/office/powerpoint/2010/main" val="10758128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C37B9-3722-0941-8866-C5133F7F6D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 </a:t>
            </a:r>
            <a:r>
              <a:rPr lang="en-US" dirty="0" err="1"/>
              <a:t>TEST:What</a:t>
            </a:r>
            <a:r>
              <a:rPr lang="en-US" dirty="0"/>
              <a:t> did you from this exercise ?</a:t>
            </a:r>
          </a:p>
        </p:txBody>
      </p:sp>
      <p:pic>
        <p:nvPicPr>
          <p:cNvPr id="5" name="Content Placeholder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7F09DAED-A155-AF4E-8206-320CA83F16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540933"/>
            <a:ext cx="11074400" cy="5130800"/>
          </a:xfrm>
        </p:spPr>
      </p:pic>
    </p:spTree>
    <p:extLst>
      <p:ext uri="{BB962C8B-B14F-4D97-AF65-F5344CB8AC3E}">
        <p14:creationId xmlns:p14="http://schemas.microsoft.com/office/powerpoint/2010/main" val="38906003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788D81-2598-9945-96D3-0F697059B3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Helpful or not?, how to improve yourself? Which one is blind self?</a:t>
            </a:r>
          </a:p>
        </p:txBody>
      </p:sp>
      <p:pic>
        <p:nvPicPr>
          <p:cNvPr id="5" name="Content Placeholder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CB5177C5-3B01-7C44-A26A-56F4D70C63D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00667" y="1825625"/>
            <a:ext cx="10058400" cy="4812242"/>
          </a:xfrm>
        </p:spPr>
      </p:pic>
    </p:spTree>
    <p:extLst>
      <p:ext uri="{BB962C8B-B14F-4D97-AF65-F5344CB8AC3E}">
        <p14:creationId xmlns:p14="http://schemas.microsoft.com/office/powerpoint/2010/main" val="35073516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</TotalTime>
  <Words>25</Words>
  <Application>Microsoft Macintosh PowerPoint</Application>
  <PresentationFormat>Widescreen</PresentationFormat>
  <Paragraphs>2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On TEST:What did you from this exercise ?</vt:lpstr>
      <vt:lpstr>Helpful or not?, how to improve yourself? Which one is blind self?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Microsoft Office User</cp:lastModifiedBy>
  <cp:revision>7</cp:revision>
  <dcterms:created xsi:type="dcterms:W3CDTF">2020-04-01T22:28:11Z</dcterms:created>
  <dcterms:modified xsi:type="dcterms:W3CDTF">2020-04-01T23:47:50Z</dcterms:modified>
</cp:coreProperties>
</file>